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2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 noGrp="1"/>
          </p:cNvSpPr>
          <p:nvPr>
            <p:ph type="ctrTitle" idx="4294967295"/>
          </p:nvPr>
        </p:nvSpPr>
        <p:spPr>
          <a:xfrm>
            <a:off x="2169993" y="100367"/>
            <a:ext cx="7710985" cy="131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/>
              <a:t>Херсонський державний університет</a:t>
            </a:r>
          </a:p>
          <a:p>
            <a:r>
              <a:rPr lang="uk-UA" sz="1600" b="1" dirty="0" smtClean="0"/>
              <a:t>Кафедра </a:t>
            </a:r>
            <a:r>
              <a:rPr lang="uk-UA" sz="1600" b="1" dirty="0"/>
              <a:t>інформатики, програмної інженерії 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>та </a:t>
            </a:r>
            <a:r>
              <a:rPr lang="uk-UA" sz="1600" b="1" dirty="0"/>
              <a:t>економічної кібернетики</a:t>
            </a:r>
          </a:p>
        </p:txBody>
      </p:sp>
      <p:sp>
        <p:nvSpPr>
          <p:cNvPr id="4" name="AutoShape 2" descr="Дистанційна освіта для кримчан – реальний міф | Голос Криму"/>
          <p:cNvSpPr>
            <a:spLocks noChangeAspect="1" noChangeArrowheads="1"/>
          </p:cNvSpPr>
          <p:nvPr/>
        </p:nvSpPr>
        <p:spPr bwMode="auto">
          <a:xfrm>
            <a:off x="155574" y="-144463"/>
            <a:ext cx="1754893" cy="17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83" y="0"/>
            <a:ext cx="3678517" cy="24702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27658" y="209001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Методика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дистанційної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освіти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 математики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20018" y="4084092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Презентація курсу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254450" y="5981132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автор курсу </a:t>
            </a:r>
            <a:r>
              <a:rPr lang="uk-UA" sz="1600" dirty="0" smtClean="0"/>
              <a:t>– </a:t>
            </a:r>
            <a:r>
              <a:rPr lang="uk-UA" sz="1600" dirty="0" err="1" smtClean="0"/>
              <a:t>к.п.н</a:t>
            </a:r>
            <a:r>
              <a:rPr lang="uk-UA" sz="1600" dirty="0" smtClean="0"/>
              <a:t>.. Доцент </a:t>
            </a:r>
            <a:r>
              <a:rPr lang="uk-UA" dirty="0" smtClean="0"/>
              <a:t>Зайцева Т.В.</a:t>
            </a:r>
          </a:p>
        </p:txBody>
      </p:sp>
    </p:spTree>
    <p:extLst>
      <p:ext uri="{BB962C8B-B14F-4D97-AF65-F5344CB8AC3E}">
        <p14:creationId xmlns:p14="http://schemas.microsoft.com/office/powerpoint/2010/main" val="3088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станційне навчання як сучасна освітня техн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-1"/>
            <a:ext cx="97763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60561"/>
            <a:ext cx="24293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вас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курсу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дистанційної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математики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0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2887" y="188640"/>
            <a:ext cx="8280671" cy="9031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кого курс </a:t>
            </a:r>
            <a:r>
              <a:rPr lang="uk-UA" dirty="0" smtClean="0"/>
              <a:t>?</a:t>
            </a:r>
          </a:p>
          <a:p>
            <a:endParaRPr lang="uk-UA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41362" y="1754729"/>
            <a:ext cx="9443720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Курс розраховано на слухачів - майбутніх вчителів математики</a:t>
            </a:r>
          </a:p>
          <a:p>
            <a:r>
              <a:rPr lang="ru-RU" dirty="0" smtClean="0"/>
              <a:t>Курс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майбутнім</a:t>
            </a:r>
            <a:r>
              <a:rPr lang="ru-RU" dirty="0" smtClean="0"/>
              <a:t> </a:t>
            </a:r>
            <a:r>
              <a:rPr lang="ru-RU" dirty="0" err="1" smtClean="0"/>
              <a:t>фахівцям</a:t>
            </a:r>
            <a:r>
              <a:rPr lang="ru-RU" dirty="0" smtClean="0"/>
              <a:t> </a:t>
            </a:r>
            <a:r>
              <a:rPr lang="ru-RU" dirty="0" err="1" smtClean="0"/>
              <a:t>систематизувати</a:t>
            </a:r>
            <a:r>
              <a:rPr lang="ru-RU" dirty="0" smtClean="0"/>
              <a:t> та </a:t>
            </a:r>
            <a:r>
              <a:rPr lang="ru-RU" dirty="0" err="1" smtClean="0"/>
              <a:t>узагальнити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он-</a:t>
            </a:r>
            <a:r>
              <a:rPr lang="ru-RU" dirty="0" err="1" smtClean="0"/>
              <a:t>лайн</a:t>
            </a:r>
            <a:r>
              <a:rPr lang="ru-RU" dirty="0" smtClean="0"/>
              <a:t> занять з математики та стати методично та </a:t>
            </a:r>
            <a:r>
              <a:rPr lang="ru-RU" dirty="0" err="1" smtClean="0"/>
              <a:t>технологічно</a:t>
            </a:r>
            <a:r>
              <a:rPr lang="ru-RU" dirty="0" smtClean="0"/>
              <a:t> </a:t>
            </a:r>
            <a:r>
              <a:rPr lang="ru-RU" dirty="0" err="1" smtClean="0"/>
              <a:t>компетентними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8665" y="5008889"/>
            <a:ext cx="6493768" cy="16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/>
              <a:t>Курс розрахований на </a:t>
            </a:r>
          </a:p>
          <a:p>
            <a:r>
              <a:rPr lang="uk-UA" sz="2400" dirty="0" smtClean="0"/>
              <a:t>3 кредити</a:t>
            </a:r>
            <a:br>
              <a:rPr lang="uk-UA" sz="2400" dirty="0" smtClean="0"/>
            </a:br>
            <a:r>
              <a:rPr lang="uk-UA" sz="2400" dirty="0" smtClean="0"/>
              <a:t>16 год. лекцій</a:t>
            </a:r>
            <a:br>
              <a:rPr lang="uk-UA" sz="2400" dirty="0" smtClean="0"/>
            </a:br>
            <a:r>
              <a:rPr lang="uk-UA" sz="2400" dirty="0" smtClean="0"/>
              <a:t>14 год. практичних занять</a:t>
            </a:r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форма контролю: залік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2" y="0"/>
            <a:ext cx="3043653" cy="20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Як працює дистанційна освіта у школі – Школа Ра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74" y="7937"/>
            <a:ext cx="4880426" cy="3307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812" y="542337"/>
            <a:ext cx="63553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в будь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1914796"/>
            <a:ext cx="6859361" cy="245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переходять на змішане навчання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карантин – 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>
              <a:lnSpc>
                <a:spcPct val="130000"/>
              </a:lnSpc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переміститись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почнуть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увімкнувши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0812" y="4527434"/>
            <a:ext cx="9871881" cy="1652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для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як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бути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некомфортних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онлайн-платформах.</a:t>
            </a:r>
          </a:p>
        </p:txBody>
      </p:sp>
    </p:spTree>
    <p:extLst>
      <p:ext uri="{BB962C8B-B14F-4D97-AF65-F5344CB8AC3E}">
        <p14:creationId xmlns:p14="http://schemas.microsoft.com/office/powerpoint/2010/main" val="31977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1025311"/>
            <a:ext cx="112321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 курсу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підготовка майбутніх спеціалістів у галузі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ефективного використання дистанційних технологій в майбутній професійній діяльності, знайомство з найбільш цікавими розробками дистанційних курсів та дистанційних систем навчання, виявлення переваг і недоліків при застосуванні систем дистанційного навчання в шкільній практиці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 вивчення навчальної дисципліни студент повинен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знати: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методики дистанційного навчання, педагогічні та технічні аспекти вибору системи ДН;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моделі та типи дистанційних курсів;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елементи та об’єкти систем підтримки дистанційного навчання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Open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прикладі платформи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MOODLE);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інноваційні технології навчання;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технотренди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навчання;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вміти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864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добирати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e-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використання в умовах навчального закладу;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864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придбання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 роботи з педагогічною технологією дистанційного навчання з використанням системи дистанційного навчання KSU ONLINE;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86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 структуру дистанційного курсу, керування його контентом;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864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 технології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 (веб-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квести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навчальні ігри, відео-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уроки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веб-сервіси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платформи).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0962" y="823015"/>
            <a:ext cx="8156812" cy="571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Світова мережа та к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омп’ютерні телекомунікації у викладанні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 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послуги Інтернет. Пошук у світовій мережі. 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Дидактичні 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 Інтернет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Телекомунікації. Навчальні 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телекомунікаційні 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телеконференцій та спілкування у режимі реального часу.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605" algn="just"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b="1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Дистанційне навчання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 дистанційного навчання: визначення, риси, принципи, засоби, переваги і недоліки, роль викладача.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Специфіка дистанційного навчання 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 і методи створення ефективного дистанційного курсу.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 використання 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дистанційної освіти.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605" algn="just"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b="1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Психолого-педагогічні </a:t>
            </a:r>
            <a:r>
              <a:rPr lang="uk-UA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 використання </a:t>
            </a:r>
            <a:r>
              <a:rPr lang="uk-UA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дистанційного навчання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Пошук ефективних форм організації 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дистанційного навчального 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та недоліки дистанційного 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навчання.</a:t>
            </a:r>
            <a:endParaRPr lang="uk-UA" sz="16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ru-RU" dirty="0" smtClean="0"/>
              <a:t>4</a:t>
            </a:r>
            <a:r>
              <a:rPr lang="ru-RU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Ресурси</a:t>
            </a:r>
            <a:r>
              <a:rPr lang="ru-RU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дистанційного</a:t>
            </a:r>
            <a:r>
              <a:rPr lang="ru-RU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endParaRPr lang="ru-RU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Веб-</a:t>
            </a:r>
            <a:r>
              <a:rPr lang="ru-RU" sz="16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сервіс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classroom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Веб-</a:t>
            </a:r>
            <a:r>
              <a:rPr lang="uk-UA" sz="16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квест</a:t>
            </a: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педагогічна технологія.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 </a:t>
            </a:r>
            <a:r>
              <a:rPr lang="en-US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Learningapps.com</a:t>
            </a:r>
            <a:r>
              <a:rPr lang="uk-UA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78180" algn="l"/>
              </a:tabLst>
            </a:pPr>
            <a:r>
              <a:rPr lang="uk-UA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нлайн-курси</a:t>
            </a: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відео</a:t>
            </a: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-уроки з математики.</a:t>
            </a:r>
            <a:endParaRPr lang="ru-RU" sz="16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69392" y="278212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Основна тематика курсу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58" y="7937"/>
            <a:ext cx="2807842" cy="19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53" t="14442" r="7798" b="34999"/>
          <a:stretch/>
        </p:blipFill>
        <p:spPr>
          <a:xfrm>
            <a:off x="2190926" y="835083"/>
            <a:ext cx="8337859" cy="3028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155" t="23648" r="17133" b="9935"/>
          <a:stretch/>
        </p:blipFill>
        <p:spPr>
          <a:xfrm>
            <a:off x="341195" y="3542368"/>
            <a:ext cx="5240740" cy="2933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001" t="14319" r="26994" b="12547"/>
          <a:stretch/>
        </p:blipFill>
        <p:spPr>
          <a:xfrm>
            <a:off x="6359856" y="3174210"/>
            <a:ext cx="5177051" cy="3669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034" y="209306"/>
            <a:ext cx="676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Результати практичних занять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4136" y="1233942"/>
            <a:ext cx="13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Google Class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2502" y="2844758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Веб-</a:t>
            </a:r>
            <a:r>
              <a:rPr lang="uk-UA" dirty="0" err="1" smtClean="0"/>
              <a:t>квест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457898" y="2915420"/>
            <a:ext cx="18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Інтелектуальна гра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78675" y="1794877"/>
            <a:ext cx="833433" cy="156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8675" y="3370997"/>
            <a:ext cx="630979" cy="627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9227696" y="3408648"/>
            <a:ext cx="743580" cy="590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814" y="7937"/>
            <a:ext cx="1809186" cy="12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5" t="14319" r="23532" b="17024"/>
          <a:stretch/>
        </p:blipFill>
        <p:spPr>
          <a:xfrm>
            <a:off x="900752" y="1214651"/>
            <a:ext cx="10720908" cy="547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3011" y="0"/>
            <a:ext cx="676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Результати практичних занять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01506" y="684269"/>
            <a:ext cx="45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Дистанційний курс, розроблений студентом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606" y="7938"/>
            <a:ext cx="1560394" cy="10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8967" t="32981" r="1958" b="12910"/>
          <a:stretch/>
        </p:blipFill>
        <p:spPr bwMode="auto">
          <a:xfrm>
            <a:off x="1542198" y="1398896"/>
            <a:ext cx="8021527" cy="5459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6060" y="232012"/>
            <a:ext cx="51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Дистанційна освіта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081" y="7937"/>
            <a:ext cx="2624919" cy="177879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914807" y="4976734"/>
            <a:ext cx="2128603" cy="1881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еорія і пратика дистанційного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3" y="0"/>
            <a:ext cx="9389659" cy="69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124</TotalTime>
  <Words>415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Tw Cen MT</vt:lpstr>
      <vt:lpstr>Wingdings</vt:lpstr>
      <vt:lpstr>Капля</vt:lpstr>
      <vt:lpstr>Херсонський державний університет Кафедра інформатики, програмної інженерії  та економічної кібернетики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Кафедра інформатики, програмної інженерії  та економічної кібернетики</dc:title>
  <dc:creator>user</dc:creator>
  <cp:lastModifiedBy>user</cp:lastModifiedBy>
  <cp:revision>13</cp:revision>
  <dcterms:created xsi:type="dcterms:W3CDTF">2020-08-19T18:54:50Z</dcterms:created>
  <dcterms:modified xsi:type="dcterms:W3CDTF">2020-08-19T21:05:48Z</dcterms:modified>
</cp:coreProperties>
</file>