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1" r:id="rId5"/>
    <p:sldId id="260" r:id="rId6"/>
    <p:sldId id="263" r:id="rId7"/>
    <p:sldId id="264" r:id="rId8"/>
    <p:sldId id="262" r:id="rId9"/>
    <p:sldId id="259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2"/>
          <p:cNvSpPr txBox="1">
            <a:spLocks noGrp="1"/>
          </p:cNvSpPr>
          <p:nvPr>
            <p:ph type="ctrTitle" idx="4294967295"/>
          </p:nvPr>
        </p:nvSpPr>
        <p:spPr>
          <a:xfrm>
            <a:off x="2169993" y="100367"/>
            <a:ext cx="7710985" cy="1319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600" b="1" dirty="0" smtClean="0"/>
              <a:t>Херсонський державний університет</a:t>
            </a:r>
          </a:p>
          <a:p>
            <a:r>
              <a:rPr lang="uk-UA" sz="1600" b="1" dirty="0" smtClean="0"/>
              <a:t>Кафедра </a:t>
            </a:r>
            <a:r>
              <a:rPr lang="uk-UA" sz="1600" b="1" dirty="0"/>
              <a:t>інформатики, програмної інженерії </a:t>
            </a:r>
            <a:r>
              <a:rPr lang="uk-UA" sz="1600" b="1" dirty="0" smtClean="0"/>
              <a:t/>
            </a:r>
            <a:br>
              <a:rPr lang="uk-UA" sz="1600" b="1" dirty="0" smtClean="0"/>
            </a:br>
            <a:r>
              <a:rPr lang="uk-UA" sz="1600" b="1" dirty="0" smtClean="0"/>
              <a:t>та </a:t>
            </a:r>
            <a:r>
              <a:rPr lang="uk-UA" sz="1600" b="1" dirty="0"/>
              <a:t>економічної кібернетики</a:t>
            </a:r>
          </a:p>
        </p:txBody>
      </p:sp>
      <p:sp>
        <p:nvSpPr>
          <p:cNvPr id="4" name="AutoShape 2" descr="Дистанційна освіта для кримчан – реальний міф | Голос Криму"/>
          <p:cNvSpPr>
            <a:spLocks noChangeAspect="1" noChangeArrowheads="1"/>
          </p:cNvSpPr>
          <p:nvPr/>
        </p:nvSpPr>
        <p:spPr bwMode="auto">
          <a:xfrm>
            <a:off x="155574" y="-144463"/>
            <a:ext cx="1754893" cy="1754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3483" y="0"/>
            <a:ext cx="3678517" cy="247024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827658" y="2090010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Методика </a:t>
            </a:r>
            <a:r>
              <a:rPr lang="ru-RU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дистанційної</a:t>
            </a:r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освіти</a:t>
            </a:r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 з математики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4920018" y="4084092"/>
            <a:ext cx="6400800" cy="69492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dirty="0" smtClean="0"/>
              <a:t>Презентація курсу</a:t>
            </a: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2254450" y="5981132"/>
            <a:ext cx="6400800" cy="69492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dirty="0" smtClean="0"/>
              <a:t>автор курсу </a:t>
            </a:r>
            <a:r>
              <a:rPr lang="uk-UA" sz="1600" dirty="0" smtClean="0"/>
              <a:t>– </a:t>
            </a:r>
            <a:r>
              <a:rPr lang="uk-UA" sz="1600" dirty="0" err="1" smtClean="0"/>
              <a:t>к.п.н</a:t>
            </a:r>
            <a:r>
              <a:rPr lang="uk-UA" sz="1600" dirty="0" smtClean="0"/>
              <a:t>.. Доцент </a:t>
            </a:r>
            <a:r>
              <a:rPr lang="uk-UA" dirty="0" smtClean="0"/>
              <a:t>Зайцева Т.В.</a:t>
            </a:r>
          </a:p>
        </p:txBody>
      </p:sp>
    </p:spTree>
    <p:extLst>
      <p:ext uri="{BB962C8B-B14F-4D97-AF65-F5344CB8AC3E}">
        <p14:creationId xmlns:p14="http://schemas.microsoft.com/office/powerpoint/2010/main" val="3088372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Дистанційне навчання як сучасна освітня технологі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5654" y="-1"/>
            <a:ext cx="9776346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1760561"/>
            <a:ext cx="2429302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Запрошуємо вас </a:t>
            </a:r>
            <a:endParaRPr lang="uk-UA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 курсу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Методика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дистанційної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освіти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 математики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8056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422887" y="188640"/>
            <a:ext cx="8280671" cy="903181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uk-UA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кого курс </a:t>
            </a:r>
            <a:r>
              <a:rPr lang="uk-UA" dirty="0" smtClean="0"/>
              <a:t>?</a:t>
            </a:r>
          </a:p>
          <a:p>
            <a:endParaRPr lang="uk-UA" dirty="0"/>
          </a:p>
        </p:txBody>
      </p:sp>
      <p:sp>
        <p:nvSpPr>
          <p:cNvPr id="3" name="Объект 2"/>
          <p:cNvSpPr txBox="1">
            <a:spLocks/>
          </p:cNvSpPr>
          <p:nvPr/>
        </p:nvSpPr>
        <p:spPr>
          <a:xfrm>
            <a:off x="841362" y="1754729"/>
            <a:ext cx="9443720" cy="244827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uk-UA" dirty="0" smtClean="0"/>
              <a:t>Курс розраховано на слухачів - майбутніх вчителів математики</a:t>
            </a:r>
          </a:p>
          <a:p>
            <a:r>
              <a:rPr lang="ru-RU" dirty="0" smtClean="0"/>
              <a:t>Курс </a:t>
            </a:r>
            <a:r>
              <a:rPr lang="ru-RU" dirty="0" err="1" smtClean="0"/>
              <a:t>допоможе</a:t>
            </a:r>
            <a:r>
              <a:rPr lang="ru-RU" dirty="0" smtClean="0"/>
              <a:t> </a:t>
            </a:r>
            <a:r>
              <a:rPr lang="ru-RU" dirty="0" err="1" smtClean="0"/>
              <a:t>майбутнім</a:t>
            </a:r>
            <a:r>
              <a:rPr lang="ru-RU" dirty="0" smtClean="0"/>
              <a:t> </a:t>
            </a:r>
            <a:r>
              <a:rPr lang="ru-RU" dirty="0" err="1" smtClean="0"/>
              <a:t>фахівцям</a:t>
            </a:r>
            <a:r>
              <a:rPr lang="ru-RU" dirty="0" smtClean="0"/>
              <a:t> </a:t>
            </a:r>
            <a:r>
              <a:rPr lang="ru-RU" dirty="0" err="1" smtClean="0"/>
              <a:t>систематизувати</a:t>
            </a:r>
            <a:r>
              <a:rPr lang="ru-RU" dirty="0" smtClean="0"/>
              <a:t> та </a:t>
            </a:r>
            <a:r>
              <a:rPr lang="ru-RU" dirty="0" err="1" smtClean="0"/>
              <a:t>узагальнити</a:t>
            </a:r>
            <a:r>
              <a:rPr lang="ru-RU" dirty="0" smtClean="0"/>
              <a:t> </a:t>
            </a:r>
            <a:r>
              <a:rPr lang="ru-RU" dirty="0" err="1" smtClean="0"/>
              <a:t>знання</a:t>
            </a:r>
            <a:r>
              <a:rPr lang="ru-RU" dirty="0" smtClean="0"/>
              <a:t> та </a:t>
            </a:r>
            <a:r>
              <a:rPr lang="ru-RU" dirty="0" err="1" smtClean="0"/>
              <a:t>навички</a:t>
            </a:r>
            <a:r>
              <a:rPr lang="ru-RU" dirty="0" smtClean="0"/>
              <a:t> </a:t>
            </a:r>
            <a:r>
              <a:rPr lang="ru-RU" dirty="0" err="1" smtClean="0"/>
              <a:t>проведення</a:t>
            </a:r>
            <a:r>
              <a:rPr lang="ru-RU" dirty="0" smtClean="0"/>
              <a:t> он-</a:t>
            </a:r>
            <a:r>
              <a:rPr lang="ru-RU" dirty="0" err="1" smtClean="0"/>
              <a:t>лайн</a:t>
            </a:r>
            <a:r>
              <a:rPr lang="ru-RU" dirty="0" smtClean="0"/>
              <a:t> занять з математики та стати методично та </a:t>
            </a:r>
            <a:r>
              <a:rPr lang="ru-RU" dirty="0" err="1" smtClean="0"/>
              <a:t>технологічно</a:t>
            </a:r>
            <a:r>
              <a:rPr lang="ru-RU" dirty="0" smtClean="0"/>
              <a:t> </a:t>
            </a:r>
            <a:r>
              <a:rPr lang="ru-RU" dirty="0" err="1" smtClean="0"/>
              <a:t>компетентними</a:t>
            </a:r>
            <a:r>
              <a:rPr lang="ru-RU" dirty="0" smtClean="0"/>
              <a:t> в </a:t>
            </a:r>
            <a:r>
              <a:rPr lang="ru-RU" dirty="0" err="1" smtClean="0"/>
              <a:t>сфері</a:t>
            </a:r>
            <a:r>
              <a:rPr lang="ru-RU" dirty="0" smtClean="0"/>
              <a:t> </a:t>
            </a:r>
            <a:r>
              <a:rPr lang="ru-RU" dirty="0" err="1" smtClean="0"/>
              <a:t>дистанційного</a:t>
            </a:r>
            <a:r>
              <a:rPr lang="ru-RU" dirty="0" smtClean="0"/>
              <a:t> </a:t>
            </a:r>
            <a:r>
              <a:rPr lang="ru-RU" dirty="0" err="1" smtClean="0"/>
              <a:t>навчання</a:t>
            </a:r>
            <a:r>
              <a:rPr lang="ru-RU" dirty="0" smtClean="0"/>
              <a:t>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838665" y="5008889"/>
            <a:ext cx="6493768" cy="1600200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uk-UA" sz="2400" dirty="0" smtClean="0"/>
              <a:t>Курс розрахований на </a:t>
            </a:r>
          </a:p>
          <a:p>
            <a:r>
              <a:rPr lang="uk-UA" sz="2400" dirty="0" smtClean="0"/>
              <a:t>3 кредити</a:t>
            </a:r>
            <a:br>
              <a:rPr lang="uk-UA" sz="2400" dirty="0" smtClean="0"/>
            </a:br>
            <a:r>
              <a:rPr lang="uk-UA" sz="2400" dirty="0" smtClean="0"/>
              <a:t>16 год. лекцій</a:t>
            </a:r>
            <a:br>
              <a:rPr lang="uk-UA" sz="2400" dirty="0" smtClean="0"/>
            </a:br>
            <a:r>
              <a:rPr lang="uk-UA" sz="2400" dirty="0" smtClean="0"/>
              <a:t>14 год. практичних занять</a:t>
            </a:r>
          </a:p>
          <a:p>
            <a:r>
              <a:rPr lang="uk-UA" sz="2400" dirty="0" smtClean="0"/>
              <a:t/>
            </a:r>
            <a:br>
              <a:rPr lang="uk-UA" sz="2400" dirty="0" smtClean="0"/>
            </a:br>
            <a:r>
              <a:rPr lang="uk-UA" sz="2400" dirty="0" smtClean="0"/>
              <a:t>форма контролю: залік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7522" y="0"/>
            <a:ext cx="3043653" cy="2043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917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Як працює дистанційна освіта у школі – Школа Ран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1574" y="7937"/>
            <a:ext cx="4880426" cy="330724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060812" y="542337"/>
            <a:ext cx="6355307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ru-RU" sz="2000" dirty="0" err="1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Дистанційна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освіта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навчатися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отримувати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віддалено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err="1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навчального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закладу в будь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зручний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7975" y="1914796"/>
            <a:ext cx="6859361" cy="2453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Навчальні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заклади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пандемію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коронавірусу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COVID-19</a:t>
            </a:r>
            <a:r>
              <a:rPr lang="uk-UA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переходять на змішане навчання</a:t>
            </a:r>
            <a:r>
              <a:rPr lang="en-US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0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</a:pP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 карантин – не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канікули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</a:p>
          <a:p>
            <a:pPr>
              <a:lnSpc>
                <a:spcPct val="130000"/>
              </a:lnSpc>
            </a:pP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Школи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гімназії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ліцеї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готові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переміститись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віртуальний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простір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учні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почнуть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ходити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на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навчальні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увімкнувши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комп’ютери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060812" y="4527434"/>
            <a:ext cx="9871881" cy="1652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Дистанційне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стало для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українських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закладів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педагогів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перевіркою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те, як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реагувати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виклики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бути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гнучкими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ефективними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некомфортних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них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комп’ютерну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грамотність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вміння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працювати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сучасних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освітніх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онлайн-платформах.</a:t>
            </a:r>
          </a:p>
        </p:txBody>
      </p:sp>
    </p:spTree>
    <p:extLst>
      <p:ext uri="{BB962C8B-B14F-4D97-AF65-F5344CB8AC3E}">
        <p14:creationId xmlns:p14="http://schemas.microsoft.com/office/powerpoint/2010/main" val="3197724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7797" y="1025311"/>
            <a:ext cx="1123210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Метою курсу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є підготовка майбутніх спеціалістів у галузі 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математики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 ефективного використання дистанційних технологій в майбутній професійній діяльності, знайомство з найбільш цікавими розробками дистанційних курсів та дистанційних систем навчання, виявлення переваг і недоліків при застосуванні систем дистанційного навчання в шкільній практиці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uk-UA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результаті вивчення навчальної дисципліни студент повинен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180340" algn="l"/>
              </a:tabLs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знати: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основи методики дистанційного навчання, педагогічні та технічні аспекти вибору системи ДН;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моделі та типи дистанційних курсів;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основні елементи та об’єкти систем підтримки дистанційного навчання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Open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Source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(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прикладі платформи 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MOODLE);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інноваційні технології навчання;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технотренди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навчання;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18034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uk-UA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вміти</a:t>
            </a:r>
            <a:r>
              <a:rPr lang="uk-UA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uk-UA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Arial" panose="020B0604020202020204" pitchFamily="34" charset="0"/>
              <a:buChar char="-"/>
              <a:tabLst>
                <a:tab pos="588645" algn="l"/>
              </a:tabLst>
            </a:pP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добирати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систему e-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learning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для використання в умовах навчального закладу;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Arial" panose="020B0604020202020204" pitchFamily="34" charset="0"/>
              <a:buChar char="-"/>
              <a:tabLst>
                <a:tab pos="588645" algn="l"/>
              </a:tabLst>
            </a:pP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придбання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навичок роботи з педагогічною технологією дистанційного навчання з використанням системи дистанційного навчання KSU ONLINE;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Arial" panose="020B0604020202020204" pitchFamily="34" charset="0"/>
              <a:buChar char="-"/>
              <a:tabLst>
                <a:tab pos="588645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розробляти структуру дистанційного курсу, керування його контентом;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Arial" panose="020B0604020202020204" pitchFamily="34" charset="0"/>
              <a:buChar char="-"/>
              <a:tabLst>
                <a:tab pos="588645" algn="l"/>
              </a:tabLst>
            </a:pP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використовувати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сучасні технології 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навчання (веб-</a:t>
            </a:r>
            <a:r>
              <a:rPr lang="uk-UA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квести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 навчальні ігри, відео-</a:t>
            </a:r>
            <a:r>
              <a:rPr lang="uk-UA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уроки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 веб-сервіси 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та 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платформи).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93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50962" y="823015"/>
            <a:ext cx="8156812" cy="5711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b="1" spc="5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uk-UA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Світова мережа та к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омп’ютерні телекомунікації у викладанні </a:t>
            </a:r>
            <a:r>
              <a:rPr lang="uk-UA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математики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6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Освітні </a:t>
            </a:r>
            <a:r>
              <a:rPr lang="uk-UA" sz="16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послуги Інтернет. Пошук у світовій мережі. </a:t>
            </a:r>
            <a:r>
              <a:rPr lang="uk-UA" sz="16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Дидактичні </a:t>
            </a:r>
            <a:r>
              <a:rPr lang="uk-UA" sz="16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властивості Інтернет</a:t>
            </a:r>
            <a:r>
              <a:rPr lang="uk-UA" sz="16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"/>
              <a:tabLst>
                <a:tab pos="678180" algn="l"/>
              </a:tabLst>
            </a:pPr>
            <a:r>
              <a:rPr lang="uk-UA" sz="1600" spc="-5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Телекомунікації. Навчальні </a:t>
            </a:r>
            <a:r>
              <a:rPr lang="uk-UA" sz="16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телекомунікаційні </a:t>
            </a:r>
            <a:r>
              <a:rPr lang="uk-UA" sz="1600" spc="-5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проекти.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"/>
              <a:tabLst>
                <a:tab pos="678180" algn="l"/>
              </a:tabLst>
            </a:pPr>
            <a:r>
              <a:rPr lang="uk-UA" sz="16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Використання телеконференцій та спілкування у режимі реального часу.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4605" algn="just">
              <a:lnSpc>
                <a:spcPts val="1600"/>
              </a:lnSpc>
              <a:spcBef>
                <a:spcPts val="600"/>
              </a:spcBef>
              <a:spcAft>
                <a:spcPts val="0"/>
              </a:spcAft>
            </a:pPr>
            <a:r>
              <a:rPr lang="uk-UA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uk-UA" b="1" spc="5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uk-UA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Дистанційне навчання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"/>
              <a:tabLst>
                <a:tab pos="678180" algn="l"/>
              </a:tabLst>
            </a:pPr>
            <a:r>
              <a:rPr lang="uk-UA" sz="16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Концепція дистанційного навчання: визначення, риси, принципи, засоби, переваги і недоліки, роль викладача.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"/>
              <a:tabLst>
                <a:tab pos="678180" algn="l"/>
              </a:tabLst>
            </a:pPr>
            <a:r>
              <a:rPr lang="uk-UA" sz="16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Специфіка дистанційного навчання </a:t>
            </a:r>
            <a:r>
              <a:rPr lang="uk-UA" sz="1600" spc="-5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математики.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"/>
              <a:tabLst>
                <a:tab pos="678180" algn="l"/>
              </a:tabLst>
            </a:pPr>
            <a:r>
              <a:rPr lang="uk-UA" sz="16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Проблеми і методи створення ефективного дистанційного курсу.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"/>
              <a:tabLst>
                <a:tab pos="678180" algn="l"/>
              </a:tabLst>
            </a:pPr>
            <a:r>
              <a:rPr lang="uk-UA" sz="16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Технології використання </a:t>
            </a:r>
            <a:r>
              <a:rPr lang="uk-UA" sz="1600" spc="-5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дистанційної освіти.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4605" algn="just">
              <a:lnSpc>
                <a:spcPts val="1600"/>
              </a:lnSpc>
              <a:spcBef>
                <a:spcPts val="600"/>
              </a:spcBef>
              <a:spcAft>
                <a:spcPts val="0"/>
              </a:spcAft>
            </a:pPr>
            <a:r>
              <a:rPr lang="uk-UA" b="1" spc="1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uk-UA" b="1" spc="15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uk-UA" b="1" spc="-5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Психолого-педагогічні </a:t>
            </a:r>
            <a:r>
              <a:rPr lang="uk-UA" b="1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проблеми використання </a:t>
            </a:r>
            <a:r>
              <a:rPr lang="uk-UA" b="1" spc="-5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дистанційного навчання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"/>
              <a:tabLst>
                <a:tab pos="685800" algn="l"/>
              </a:tabLst>
            </a:pPr>
            <a:r>
              <a:rPr lang="uk-UA" sz="16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Пошук ефективних форм організації </a:t>
            </a:r>
            <a:r>
              <a:rPr lang="uk-UA" sz="1600" spc="-5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дистанційного навчального </a:t>
            </a:r>
            <a:r>
              <a:rPr lang="uk-UA" sz="1600" spc="-5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процесу.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"/>
              <a:tabLst>
                <a:tab pos="685800" algn="l"/>
              </a:tabLst>
            </a:pPr>
            <a:r>
              <a:rPr lang="uk-UA" sz="1600" spc="-5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Переваги та недоліки дистанційного </a:t>
            </a:r>
            <a:r>
              <a:rPr lang="uk-UA" sz="1600" spc="-5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навчання.</a:t>
            </a:r>
            <a:endParaRPr lang="uk-UA" sz="1600" spc="-5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spcBef>
                <a:spcPts val="300"/>
              </a:spcBef>
              <a:spcAft>
                <a:spcPts val="300"/>
              </a:spcAft>
              <a:tabLst>
                <a:tab pos="685800" algn="l"/>
              </a:tabLst>
            </a:pPr>
            <a:r>
              <a:rPr lang="ru-RU" dirty="0" smtClean="0"/>
              <a:t>4</a:t>
            </a:r>
            <a:r>
              <a:rPr lang="ru-RU" b="1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b="1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Ресурси</a:t>
            </a:r>
            <a:r>
              <a:rPr lang="ru-RU" b="1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для </a:t>
            </a:r>
            <a:r>
              <a:rPr lang="ru-RU" b="1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дистанційного</a:t>
            </a:r>
            <a:r>
              <a:rPr lang="ru-RU" b="1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навчання</a:t>
            </a:r>
            <a:endParaRPr lang="ru-RU" b="1" spc="-5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"/>
              <a:tabLst>
                <a:tab pos="678180" algn="l"/>
              </a:tabLst>
            </a:pPr>
            <a:r>
              <a:rPr lang="ru-RU" sz="16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Веб-</a:t>
            </a:r>
            <a:r>
              <a:rPr lang="ru-RU" sz="16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сервіс</a:t>
            </a:r>
            <a:r>
              <a:rPr lang="ru-RU" sz="16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Google</a:t>
            </a:r>
            <a:r>
              <a:rPr lang="ru-RU" sz="16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classroom</a:t>
            </a:r>
            <a:r>
              <a:rPr lang="ru-RU" sz="16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marL="342900" indent="-342900" algn="just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"/>
              <a:tabLst>
                <a:tab pos="678180" algn="l"/>
              </a:tabLst>
            </a:pPr>
            <a:r>
              <a:rPr lang="uk-UA" sz="16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Веб-</a:t>
            </a:r>
            <a:r>
              <a:rPr lang="uk-UA" sz="16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квест</a:t>
            </a:r>
            <a:r>
              <a:rPr lang="uk-UA" sz="16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як педагогічна технологія.</a:t>
            </a:r>
          </a:p>
          <a:p>
            <a:pPr marL="342900" indent="-342900" algn="just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"/>
              <a:tabLst>
                <a:tab pos="678180" algn="l"/>
              </a:tabLst>
            </a:pPr>
            <a:r>
              <a:rPr lang="ru-RU" sz="1600" spc="-5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Платформа </a:t>
            </a:r>
            <a:r>
              <a:rPr lang="en-US" sz="1600" spc="-5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Learningapps.com</a:t>
            </a:r>
            <a:r>
              <a:rPr lang="uk-UA" sz="1600" spc="-5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16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16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1600" spc="-5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"/>
              <a:tabLst>
                <a:tab pos="678180" algn="l"/>
              </a:tabLst>
            </a:pPr>
            <a:r>
              <a:rPr lang="uk-UA" sz="16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ru-RU" sz="1600" spc="-5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нлайн-курси</a:t>
            </a:r>
            <a:r>
              <a:rPr lang="ru-RU" sz="1600" spc="-5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600" spc="-5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відео</a:t>
            </a:r>
            <a:r>
              <a:rPr lang="ru-RU" sz="1600" spc="-5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-уроки з математики.</a:t>
            </a:r>
            <a:endParaRPr lang="ru-RU" sz="1600" spc="-5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4169392" y="278212"/>
            <a:ext cx="6400800" cy="69492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dirty="0" smtClean="0"/>
              <a:t>Основна тематика курсу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4158" y="7937"/>
            <a:ext cx="2807842" cy="190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143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3953" t="14442" r="7798" b="34999"/>
          <a:stretch/>
        </p:blipFill>
        <p:spPr>
          <a:xfrm>
            <a:off x="2190926" y="835083"/>
            <a:ext cx="8337859" cy="30289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6155" t="23648" r="17133" b="9935"/>
          <a:stretch/>
        </p:blipFill>
        <p:spPr>
          <a:xfrm>
            <a:off x="341195" y="3542368"/>
            <a:ext cx="5240740" cy="293349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15001" t="14319" r="26994" b="12547"/>
          <a:stretch/>
        </p:blipFill>
        <p:spPr>
          <a:xfrm>
            <a:off x="6359856" y="3174210"/>
            <a:ext cx="5177051" cy="36698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67034" y="209306"/>
            <a:ext cx="67692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/>
              <a:t>Результати практичних занять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584136" y="1233942"/>
            <a:ext cx="1378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Google Class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812502" y="2844758"/>
            <a:ext cx="1378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Веб-</a:t>
            </a:r>
            <a:r>
              <a:rPr lang="uk-UA" dirty="0" err="1" smtClean="0"/>
              <a:t>квест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9457898" y="2915420"/>
            <a:ext cx="1848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Інтелектуальна гра</a:t>
            </a:r>
            <a:endParaRPr lang="ru-RU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1678675" y="1794877"/>
            <a:ext cx="833433" cy="1567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1678675" y="3370997"/>
            <a:ext cx="630979" cy="62779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9227696" y="3408648"/>
            <a:ext cx="743580" cy="59014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Рисунок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82814" y="7937"/>
            <a:ext cx="1809186" cy="1226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506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945" t="14319" r="23532" b="17024"/>
          <a:stretch/>
        </p:blipFill>
        <p:spPr>
          <a:xfrm>
            <a:off x="900752" y="1214651"/>
            <a:ext cx="10720908" cy="54795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03011" y="0"/>
            <a:ext cx="67692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/>
              <a:t>Результати практичних занять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1801506" y="684269"/>
            <a:ext cx="4599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Дистанційний курс, розроблений студентом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1606" y="7938"/>
            <a:ext cx="1560394" cy="105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69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48967" t="32981" r="1958" b="12910"/>
          <a:stretch/>
        </p:blipFill>
        <p:spPr bwMode="auto">
          <a:xfrm>
            <a:off x="1542198" y="1398896"/>
            <a:ext cx="8021527" cy="54591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446060" y="232012"/>
            <a:ext cx="51861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/>
              <a:t>Дистанційна освіта</a:t>
            </a:r>
            <a:endParaRPr lang="ru-RU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7081" y="7937"/>
            <a:ext cx="2624919" cy="1778791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7914807" y="4976734"/>
            <a:ext cx="2128603" cy="188126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35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Теорія і пратика дистанційного навчанн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9493" y="0"/>
            <a:ext cx="9389659" cy="6948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0419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124</TotalTime>
  <Words>415</Words>
  <Application>Microsoft Office PowerPoint</Application>
  <PresentationFormat>Широкоэкранный</PresentationFormat>
  <Paragraphs>57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Symbol</vt:lpstr>
      <vt:lpstr>Times New Roman</vt:lpstr>
      <vt:lpstr>Tw Cen MT</vt:lpstr>
      <vt:lpstr>Wingdings</vt:lpstr>
      <vt:lpstr>Капля</vt:lpstr>
      <vt:lpstr>Херсонський державний університет Кафедра інформатики, програмної інженерії  та економічної кібернетики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Херсонський державний університет Кафедра інформатики, програмної інженерії  та економічної кібернетики</dc:title>
  <dc:creator>user</dc:creator>
  <cp:lastModifiedBy>user</cp:lastModifiedBy>
  <cp:revision>13</cp:revision>
  <dcterms:created xsi:type="dcterms:W3CDTF">2020-08-19T18:54:50Z</dcterms:created>
  <dcterms:modified xsi:type="dcterms:W3CDTF">2020-08-19T21:05:48Z</dcterms:modified>
</cp:coreProperties>
</file>